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28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87"/>
    <p:restoredTop sz="94598"/>
  </p:normalViewPr>
  <p:slideViewPr>
    <p:cSldViewPr>
      <p:cViewPr varScale="1">
        <p:scale>
          <a:sx n="97" d="100"/>
          <a:sy n="97" d="100"/>
        </p:scale>
        <p:origin x="4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In the die </a:t>
            </a:r>
            <a:r>
              <a:rPr kumimoji="1" lang="en-US" altLang="ja-JP" u="sng" dirty="0"/>
              <a:t>of</a:t>
            </a:r>
            <a:r>
              <a:rPr kumimoji="1" lang="ja-JP" altLang="en-US" u="sng" dirty="0"/>
              <a:t> </a:t>
            </a:r>
            <a:r>
              <a:rPr kumimoji="1" lang="en-US" altLang="ja-JP" u="sng" dirty="0" smtClean="0"/>
              <a:t>Case3</a:t>
            </a:r>
          </a:p>
          <a:p>
            <a:pPr algn="ctr"/>
            <a:r>
              <a:rPr kumimoji="1" lang="ja-JP" altLang="en-US" u="sng" dirty="0" smtClean="0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xmlns="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02245"/>
              </p:ext>
            </p:extLst>
          </p:nvPr>
        </p:nvGraphicFramePr>
        <p:xfrm>
          <a:off x="2051720" y="4621761"/>
          <a:ext cx="6552730" cy="1862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xmlns="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:a16="http://schemas.microsoft.com/office/drawing/2014/main" xmlns="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25102837"/>
                    </a:ext>
                  </a:extLst>
                </a:gridCol>
              </a:tblGrid>
              <a:tr h="247399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b="1" dirty="0" smtClean="0"/>
                        <a:t>Layer</a:t>
                      </a:r>
                      <a:endParaRPr lang="ja-JP" altLang="en-US" sz="1100" b="1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62013" y="3440932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76155" y="296866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3475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 dirty="0"/>
              <a:t>では</a:t>
            </a:r>
            <a:r>
              <a:rPr kumimoji="1" lang="en-US" altLang="ja-JP" dirty="0"/>
              <a:t>Die</a:t>
            </a:r>
            <a:r>
              <a:rPr kumimoji="1" lang="ja-JP" altLang="en-US" dirty="0"/>
              <a:t>の中のどこでも粒子の割合が</a:t>
            </a:r>
            <a:r>
              <a:rPr kumimoji="1" lang="ja-JP" altLang="en-US" dirty="0" smtClean="0"/>
              <a:t>同じに</a:t>
            </a:r>
            <a:r>
              <a:rPr kumimoji="1" lang="ja-JP" altLang="en-US" dirty="0"/>
              <a:t>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Case1,2</a:t>
            </a:r>
            <a:r>
              <a:rPr kumimoji="1" lang="ja-JP" altLang="en-US"/>
              <a:t>ともに、もともと上にある層の粒子が</a:t>
            </a:r>
            <a:r>
              <a:rPr kumimoji="1" lang="en-US" altLang="ja-JP" dirty="0"/>
              <a:t>Die</a:t>
            </a:r>
            <a:r>
              <a:rPr kumimoji="1" lang="ja-JP" altLang="en-US"/>
              <a:t>の中によく入っている</a:t>
            </a:r>
            <a:endParaRPr kumimoji="1"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379981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落下中</a:t>
            </a:r>
            <a:r>
              <a:rPr kumimoji="1" lang="ja-JP" altLang="en-US" dirty="0" smtClean="0"/>
              <a:t>には密度差</a:t>
            </a:r>
            <a:r>
              <a:rPr kumimoji="1" lang="ja-JP" altLang="en-US" dirty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/>
              <a:t>乖離</a:t>
            </a:r>
            <a:r>
              <a:rPr kumimoji="1" lang="ja-JP" altLang="en-US" dirty="0" smtClean="0"/>
              <a:t>が</a:t>
            </a:r>
            <a:r>
              <a:rPr kumimoji="1" lang="ja-JP" altLang="en-US" dirty="0"/>
              <a:t>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直上の脱落後</a:t>
            </a:r>
            <a:r>
              <a:rPr kumimoji="1" lang="ja-JP" altLang="en-US" dirty="0" smtClean="0"/>
              <a:t>は、</a:t>
            </a:r>
            <a:r>
              <a:rPr kumimoji="1" lang="ja-JP" altLang="en-US" dirty="0" smtClean="0"/>
              <a:t>傾斜により上</a:t>
            </a:r>
            <a:r>
              <a:rPr kumimoji="1" lang="ja-JP" altLang="en-US" dirty="0"/>
              <a:t>の層が</a:t>
            </a:r>
            <a:r>
              <a:rPr kumimoji="1" lang="ja-JP" altLang="en-US" dirty="0" smtClean="0"/>
              <a:t>なだれ込みやすい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687" y="2191806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/>
              <a:t>おもさ</a:t>
            </a:r>
            <a:r>
              <a:rPr kumimoji="1" lang="en-US" altLang="ja-JP" dirty="0"/>
              <a:t>)</a:t>
            </a:r>
            <a:r>
              <a:rPr kumimoji="1" lang="ja-JP" altLang="en-US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ある程度の密度の物質が上部にあればスプラッシュを抑制できる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xmlns="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xmlns="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/>
              <a:t>partilces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xmlns="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00428"/>
              </p:ext>
            </p:extLst>
          </p:nvPr>
        </p:nvGraphicFramePr>
        <p:xfrm>
          <a:off x="574947" y="4928326"/>
          <a:ext cx="7567570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:a16="http://schemas.microsoft.com/office/drawing/2014/main" xmlns="" val="2741794300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xmlns="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xmlns="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:a16="http://schemas.microsoft.com/office/drawing/2014/main" xmlns="" val="77787783"/>
                    </a:ext>
                  </a:extLst>
                </a:gridCol>
              </a:tblGrid>
              <a:tr h="3664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69758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83984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8750629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15761</TotalTime>
  <Words>352</Words>
  <Application>Microsoft Office PowerPoint</Application>
  <PresentationFormat>画面に合わせる (4:3)</PresentationFormat>
  <Paragraphs>141</Paragraphs>
  <Slides>13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223</cp:revision>
  <dcterms:created xsi:type="dcterms:W3CDTF">2014-04-01T16:35:38Z</dcterms:created>
  <dcterms:modified xsi:type="dcterms:W3CDTF">2018-07-31T03:30:56Z</dcterms:modified>
</cp:coreProperties>
</file>